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0" r:id="rId7"/>
    <p:sldId id="261" r:id="rId8"/>
    <p:sldId id="267" r:id="rId9"/>
    <p:sldId id="273" r:id="rId10"/>
    <p:sldId id="274" r:id="rId11"/>
    <p:sldId id="269" r:id="rId12"/>
    <p:sldId id="262" r:id="rId13"/>
    <p:sldId id="264" r:id="rId14"/>
    <p:sldId id="270" r:id="rId15"/>
    <p:sldId id="266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жителей города Мыски :Вопрос 1</c:v>
                </c:pt>
              </c:strCache>
            </c:strRef>
          </c:tx>
          <c:explosion val="14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знают 1</c:v>
                </c:pt>
                <c:pt idx="1">
                  <c:v>знают 2 или более</c:v>
                </c:pt>
                <c:pt idx="2">
                  <c:v>не знают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74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484201817162771"/>
          <c:w val="1"/>
          <c:h val="0.843527059117610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жителей города Мыски: Вопрос 2</c:v>
                </c:pt>
              </c:strCache>
            </c:strRef>
          </c:tx>
          <c:dPt>
            <c:idx val="0"/>
            <c:explosion val="11"/>
          </c:dPt>
          <c:dPt>
            <c:idx val="1"/>
            <c:explosion val="2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>
                        <a:latin typeface="Times New Roman" pitchFamily="18" charset="0"/>
                        <a:cs typeface="Times New Roman" pitchFamily="18" charset="0"/>
                      </a:rPr>
                      <a:t>53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знают 1</c:v>
                </c:pt>
                <c:pt idx="1">
                  <c:v>знают 2 и более</c:v>
                </c:pt>
                <c:pt idx="2">
                  <c:v>не знают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0789901262342209"/>
          <c:w val="1"/>
          <c:h val="0.79210098737657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жителей города Мыски :Вопрос 3</c:v>
                </c:pt>
              </c:strCache>
            </c:strRef>
          </c:tx>
          <c:dPt>
            <c:idx val="0"/>
            <c:explosion val="27"/>
          </c:dPt>
          <c:dPt>
            <c:idx val="1"/>
            <c:explosion val="13"/>
          </c:dPt>
          <c:dPt>
            <c:idx val="2"/>
            <c:explosion val="15"/>
          </c:dPt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знают 1</c:v>
                </c:pt>
                <c:pt idx="1">
                  <c:v>знают 2 и более</c:v>
                </c:pt>
                <c:pt idx="2">
                  <c:v>не знают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7</c:v>
                </c:pt>
                <c:pt idx="2">
                  <c:v>77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Электромагнитное излучение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i="1" dirty="0" smtClean="0">
                <a:latin typeface="Georgia" pitchFamily="18" charset="0"/>
              </a:rPr>
              <a:t>Учебный проект</a:t>
            </a:r>
            <a:r>
              <a:rPr lang="ru-RU" sz="2700" dirty="0" smtClean="0">
                <a:latin typeface="Georgia" pitchFamily="18" charset="0"/>
              </a:rPr>
              <a:t/>
            </a:r>
            <a:br>
              <a:rPr lang="ru-RU" sz="2700" dirty="0" smtClean="0">
                <a:latin typeface="Georgia" pitchFamily="18" charset="0"/>
              </a:rPr>
            </a:br>
            <a:endParaRPr lang="ru-RU" sz="27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81128"/>
            <a:ext cx="6400800" cy="17526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Работу выполнили: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Суслов Никита Михайлович 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ученик 8"б" класса 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Руководитель: 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Астафьева Е.А.,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учитель биологии.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Практический этап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Подготовка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опросника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 об электромагнитной энергии.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Проведение опроса среди обучающихся старшими классами.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Анализ опроса.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2258799"/>
          <a:ext cx="9144000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Результаты опроса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Знаете </a:t>
            </a:r>
            <a:r>
              <a:rPr lang="ru-RU" dirty="0" smtClean="0"/>
              <a:t>ли вы о влиянии на организм электромагнитной энергии?</a:t>
            </a:r>
            <a:br>
              <a:rPr lang="ru-RU" dirty="0" smtClean="0"/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1428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Опрос жителей города Мыски: Вопрос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Знаете ли вы какие </a:t>
            </a:r>
            <a:r>
              <a:rPr lang="ru-RU" dirty="0" smtClean="0"/>
              <a:t>приборы излучают электромагнитные волны?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2500306"/>
          <a:ext cx="9144000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57422" y="2000240"/>
            <a:ext cx="6300774" cy="7857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600" dirty="0" smtClean="0"/>
              <a:t>Опрос жителей города Мыски: Вопрос 2</a:t>
            </a:r>
            <a:endParaRPr lang="ru-RU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8072462" cy="12144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i="1" dirty="0" smtClean="0"/>
              <a:t>       </a:t>
            </a:r>
            <a:r>
              <a:rPr lang="ru-RU" sz="4000" dirty="0" smtClean="0"/>
              <a:t>Знаете </a:t>
            </a:r>
            <a:r>
              <a:rPr lang="ru-RU" sz="4000" dirty="0" smtClean="0"/>
              <a:t>ли вы как понизить электромагнитное излучение?</a:t>
            </a:r>
            <a:endParaRPr lang="ru-RU" sz="4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749" y="2509051"/>
          <a:ext cx="9144000" cy="417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358246" cy="107156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Опрос жителей города Мыски :Вопрос 3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Заключительный этап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Оформили результаты работы по проекту в электронном и печатном варианте.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Проанализировали результаты опроса граждан города мыски;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Обработалии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 данные экспериментальной части и проанализировать его;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Собрали, обработали и систематизировали информацию о методах определения и избавления от нитратов в домашних условиях.</a:t>
            </a:r>
          </a:p>
          <a:p>
            <a:pPr>
              <a:buFont typeface="Arial" charset="0"/>
              <a:buChar char="•"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поставленных задач: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-изучил интернет ресурсы</a:t>
            </a:r>
          </a:p>
          <a:p>
            <a:r>
              <a:rPr lang="ru-RU" dirty="0" smtClean="0"/>
              <a:t>А) Электромагнитное излучение дают приборы такие как </a:t>
            </a:r>
          </a:p>
          <a:p>
            <a:r>
              <a:rPr lang="ru-RU" dirty="0" smtClean="0"/>
              <a:t>микроволновые печи ,телефоны ,телевизоры и т.д.</a:t>
            </a:r>
          </a:p>
          <a:p>
            <a:r>
              <a:rPr lang="ru-RU" dirty="0" smtClean="0"/>
              <a:t>Б) Определил что само понятие электромагнитное излучение появилось не так давно.</a:t>
            </a:r>
          </a:p>
          <a:p>
            <a:r>
              <a:rPr lang="ru-RU" dirty="0" smtClean="0"/>
              <a:t>В)Электромагнитное излучение пагубно влияет на организм человека.</a:t>
            </a:r>
          </a:p>
          <a:p>
            <a:r>
              <a:rPr lang="ru-RU" dirty="0" smtClean="0"/>
              <a:t>Г)Существуют приемы по снижению электромагнитного излучения на организм человека.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Этап подведения итогов</a:t>
            </a:r>
            <a:r>
              <a:rPr lang="ru-RU" b="1" kern="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kern="0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91264" cy="2404864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Выполнили самоанализ своей работы;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Обсудили дальнейшие направления развития проекта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pic>
        <p:nvPicPr>
          <p:cNvPr id="19458" name="Picture 2" descr="https://i10.fotocdn.net/s32/146/public_pin_m/8/2755528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3530947" cy="360914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714620"/>
            <a:ext cx="7786742" cy="2125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</a:t>
            </a:r>
            <a:r>
              <a:rPr lang="ru-RU" sz="4000" b="1" dirty="0" smtClean="0"/>
              <a:t>Готов ответить на ваши вопросы.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elektromagnitnye-izluchenij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5472608" cy="41774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Проблема: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негативное влияние электромагнитной энергии на организм человека</a:t>
            </a:r>
            <a:r>
              <a:rPr lang="ru-RU" dirty="0" smtClean="0">
                <a:latin typeface="Georgia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ello_html_m32273f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852936"/>
            <a:ext cx="5238680" cy="371572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rgbClr val="C00000"/>
                </a:solidFill>
                <a:latin typeface="Georgia" pitchFamily="18" charset="0"/>
              </a:rPr>
              <a:t>Цель</a:t>
            </a:r>
            <a:r>
              <a:rPr lang="en-US" b="1" u="sng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  <a:latin typeface="Georgia" pitchFamily="18" charset="0"/>
              </a:rPr>
              <a:t>:рассказать людям о </a:t>
            </a:r>
            <a:r>
              <a:rPr lang="ru-RU" b="1" u="sng" dirty="0" smtClean="0">
                <a:solidFill>
                  <a:srgbClr val="C00000"/>
                </a:solidFill>
                <a:latin typeface="Georgia" pitchFamily="18" charset="0"/>
              </a:rPr>
              <a:t>электромагнитной энергии по подробнее</a:t>
            </a:r>
            <a:endParaRPr lang="ru-RU" b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Задачи </a:t>
            </a:r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: 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1.Провести </a:t>
            </a:r>
            <a:r>
              <a:rPr lang="ru-RU" u="sng" dirty="0" err="1" smtClean="0">
                <a:solidFill>
                  <a:srgbClr val="C00000"/>
                </a:solidFill>
                <a:latin typeface="Georgia" pitchFamily="18" charset="0"/>
              </a:rPr>
              <a:t>опросник</a:t>
            </a:r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2.Подвести итоги, и подготовить доклад с презентацией в которой будет описано все о электромагнитной энергии.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Georgia" pitchFamily="18" charset="0"/>
              </a:rPr>
              <a:t>3.Приготовить брошюру в которой будет кратко написана эта информация.</a:t>
            </a:r>
            <a:endParaRPr lang="ru-RU" u="sng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835025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План работы над проектом</a:t>
            </a:r>
            <a: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Организационный этап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Подготовительный этап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Практический этап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Заключительный этап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Этап подведения итогов</a:t>
            </a:r>
          </a:p>
          <a:p>
            <a:pPr>
              <a:buFont typeface="Arial" charset="0"/>
              <a:buChar char="•"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Этапы работы над проектом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4110"/>
          <a:ext cx="8784975" cy="5022344"/>
        </p:xfrm>
        <a:graphic>
          <a:graphicData uri="http://schemas.openxmlformats.org/drawingml/2006/table">
            <a:tbl>
              <a:tblPr/>
              <a:tblGrid>
                <a:gridCol w="329673"/>
                <a:gridCol w="1547456"/>
                <a:gridCol w="4944251"/>
                <a:gridCol w="1963595"/>
              </a:tblGrid>
              <a:tr h="4347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Этапы проекта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Содержание этапа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20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46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Организационный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Ознакомление с особенностями  выполнения  исследовательской проектной работы;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Формулировка названия, актуальности, постановка цели и задач.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20.11.2018-01.12.2018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64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Подготовительный </a:t>
                      </a:r>
                      <a:endParaRPr lang="ru-RU" sz="20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• Выяснить что такое электромагнитная энергия.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02.12.201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34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Практический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• Подготовка </a:t>
                      </a:r>
                      <a:r>
                        <a:rPr lang="ru-RU" sz="2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опросника</a:t>
                      </a: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об электромагнитной энергии.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• Проведение опроса среди обучающихся старшими классами.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• Анализ опроса.</a:t>
                      </a: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03.12.201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-10.12.201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11.12.201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-25.12.201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26.12.201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-31.12.201</a:t>
                      </a:r>
                      <a:r>
                        <a:rPr lang="en-US" sz="2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3757" marR="33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59338"/>
        </p:xfrm>
        <a:graphic>
          <a:graphicData uri="http://schemas.openxmlformats.org/drawingml/2006/table">
            <a:tbl>
              <a:tblPr/>
              <a:tblGrid>
                <a:gridCol w="779881"/>
                <a:gridCol w="1832690"/>
                <a:gridCol w="4459759"/>
                <a:gridCol w="2071670"/>
              </a:tblGrid>
              <a:tr h="89861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Этапы проекта 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Содержание этапа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94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Заключительный 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Подготовка текста с 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информацией о влиянии электромагнитной энергии на организм человека и способах его снижения,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презентации к выступлению по теме проекта;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Подготовка выступления по теме проекта;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Распространение рекомендаций среди жителей города.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01.01.201</a:t>
                      </a: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-15.01.201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16.01.201</a:t>
                      </a: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-25.01.201</a:t>
                      </a: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72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Подведение итогов</a:t>
                      </a:r>
                      <a:endParaRPr lang="ru-RU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Выполнение самоанализа своей работы;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1125" algn="l"/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Обсуждение дальнейших направлений развития проекта.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26.01.201</a:t>
                      </a: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-30.01.201</a:t>
                      </a: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7595" marR="3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Организационный этап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>
              <a:buFont typeface="Arial"/>
              <a:buChar char="•"/>
              <a:tabLst>
                <a:tab pos="111125" algn="l"/>
                <a:tab pos="457200" algn="l"/>
              </a:tabLs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Times New Roman"/>
                <a:cs typeface="Times New Roman"/>
              </a:rPr>
              <a:t>Ознакомление с особенностями  выполнения  исследовательской проектной работы;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  <a:ea typeface="Calibri"/>
              <a:cs typeface="Times New Roman"/>
            </a:endParaRPr>
          </a:p>
          <a:p>
            <a:pPr lvl="1" fontAlgn="base">
              <a:buFont typeface="Arial"/>
              <a:buChar char="•"/>
              <a:tabLst>
                <a:tab pos="111125" algn="l"/>
                <a:tab pos="457200" algn="l"/>
              </a:tabLs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Times New Roman"/>
                <a:cs typeface="Times New Roman"/>
              </a:rPr>
              <a:t>Формулировка названия, актуальности, постановка цели и задач.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  <a:ea typeface="Calibri"/>
              <a:cs typeface="Times New Roman"/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Подготовительный </a:t>
            </a:r>
            <a:r>
              <a:rPr lang="ru-RU" b="1" i="1" dirty="0" smtClean="0">
                <a:solidFill>
                  <a:srgbClr val="C00000"/>
                </a:solidFill>
              </a:rPr>
              <a:t>этап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-</a:t>
            </a:r>
            <a:r>
              <a:rPr lang="ru-RU" b="1" i="1" dirty="0" smtClean="0"/>
              <a:t>Нашли ,что такое </a:t>
            </a:r>
            <a:r>
              <a:rPr lang="ru-RU" b="1" i="1" dirty="0" err="1" smtClean="0"/>
              <a:t>элекртромагнитная</a:t>
            </a:r>
            <a:r>
              <a:rPr lang="ru-RU" b="1" i="1" dirty="0" smtClean="0"/>
              <a:t> энергия.</a:t>
            </a:r>
          </a:p>
          <a:p>
            <a:pPr>
              <a:buNone/>
            </a:pPr>
            <a:r>
              <a:rPr lang="ru-RU" b="1" i="1" dirty="0" smtClean="0"/>
              <a:t>-Собрали множество информации о её влиянии.</a:t>
            </a:r>
            <a:endParaRPr lang="ru-RU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441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Электромагнитное излучение Учебный проект </vt:lpstr>
      <vt:lpstr>Слайд 2</vt:lpstr>
      <vt:lpstr>Проблема: негативное влияние электромагнитной энергии на организм человека. </vt:lpstr>
      <vt:lpstr>Цель :рассказать людям о электромагнитной энергии по подробнее</vt:lpstr>
      <vt:lpstr>План работы над проектом  </vt:lpstr>
      <vt:lpstr>Этапы работы над проектом</vt:lpstr>
      <vt:lpstr>Слайд 7</vt:lpstr>
      <vt:lpstr>Организационный этап</vt:lpstr>
      <vt:lpstr>Подготовительный этап</vt:lpstr>
      <vt:lpstr>Практический этап</vt:lpstr>
      <vt:lpstr>  Результаты опроса  Знаете ли вы о влиянии на организм электромагнитной энергии? </vt:lpstr>
      <vt:lpstr>   Знаете ли вы какие приборы излучают электромагнитные волны?  </vt:lpstr>
      <vt:lpstr>Опрос жителей города Мыски :Вопрос 3</vt:lpstr>
      <vt:lpstr>Заключительный этап </vt:lpstr>
      <vt:lpstr>Итоги поставленных задач: </vt:lpstr>
      <vt:lpstr>Этап подведения итогов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Электромагнитное излучение Учебный проект </dc:title>
  <dc:creator>v</dc:creator>
  <cp:lastModifiedBy> </cp:lastModifiedBy>
  <cp:revision>10</cp:revision>
  <dcterms:created xsi:type="dcterms:W3CDTF">2019-03-06T20:42:39Z</dcterms:created>
  <dcterms:modified xsi:type="dcterms:W3CDTF">2019-03-11T17:14:35Z</dcterms:modified>
</cp:coreProperties>
</file>