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Мастер</a:t>
            </a:r>
            <a:r>
              <a:rPr lang="en-US" dirty="0" smtClean="0"/>
              <a:t>-</a:t>
            </a:r>
            <a:r>
              <a:rPr lang="ru-RU" dirty="0" smtClean="0"/>
              <a:t>класс </a:t>
            </a:r>
            <a:r>
              <a:rPr lang="ru-RU" dirty="0" smtClean="0"/>
              <a:t>по изготовлению </a:t>
            </a:r>
            <a:r>
              <a:rPr lang="ru-RU" dirty="0" err="1" smtClean="0"/>
              <a:t>фликера</a:t>
            </a:r>
            <a:r>
              <a:rPr lang="ru-RU" dirty="0" smtClean="0"/>
              <a:t> «цветка»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79512" y="4293097"/>
            <a:ext cx="8964488" cy="2448272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ам </a:t>
            </a:r>
            <a:r>
              <a:rPr lang="ru-RU" dirty="0" smtClean="0"/>
              <a:t>понадобится: </a:t>
            </a:r>
            <a:r>
              <a:rPr lang="ru-RU" dirty="0" smtClean="0"/>
              <a:t>нитки с иголкой</a:t>
            </a:r>
            <a:r>
              <a:rPr lang="en-US" dirty="0" smtClean="0"/>
              <a:t>,</a:t>
            </a:r>
            <a:r>
              <a:rPr lang="ru-RU" dirty="0" smtClean="0"/>
              <a:t> атласная лента (длина-1метр</a:t>
            </a:r>
            <a:r>
              <a:rPr lang="en-US" dirty="0" smtClean="0"/>
              <a:t>, </a:t>
            </a:r>
            <a:r>
              <a:rPr lang="ru-RU" dirty="0" smtClean="0"/>
              <a:t>ширина-</a:t>
            </a:r>
            <a:r>
              <a:rPr lang="en-US" dirty="0" smtClean="0"/>
              <a:t>2,5</a:t>
            </a:r>
            <a:r>
              <a:rPr lang="ru-RU" dirty="0" smtClean="0"/>
              <a:t>см)</a:t>
            </a:r>
            <a:r>
              <a:rPr lang="en-US" dirty="0" smtClean="0"/>
              <a:t>,</a:t>
            </a:r>
            <a:r>
              <a:rPr lang="ru-RU" dirty="0" smtClean="0"/>
              <a:t> светоотражающая лента (длина-1метр</a:t>
            </a:r>
            <a:r>
              <a:rPr lang="en-US" dirty="0" smtClean="0"/>
              <a:t>, </a:t>
            </a:r>
            <a:r>
              <a:rPr lang="ru-RU" dirty="0" smtClean="0"/>
              <a:t>ширина-2,5см)</a:t>
            </a:r>
            <a:r>
              <a:rPr lang="en-US" dirty="0" smtClean="0"/>
              <a:t>, </a:t>
            </a:r>
            <a:r>
              <a:rPr lang="ru-RU" dirty="0" smtClean="0"/>
              <a:t>ножницы</a:t>
            </a:r>
            <a:r>
              <a:rPr lang="en-US" dirty="0" smtClean="0"/>
              <a:t>,</a:t>
            </a:r>
            <a:r>
              <a:rPr lang="ru-RU" dirty="0" smtClean="0"/>
              <a:t> клей-пистолет</a:t>
            </a:r>
            <a:r>
              <a:rPr lang="en-US" dirty="0" smtClean="0"/>
              <a:t>,</a:t>
            </a:r>
            <a:r>
              <a:rPr lang="ru-RU" dirty="0" smtClean="0"/>
              <a:t> булавка</a:t>
            </a:r>
            <a:r>
              <a:rPr lang="en-US" dirty="0" smtClean="0"/>
              <a:t>,</a:t>
            </a:r>
            <a:r>
              <a:rPr lang="ru-RU" dirty="0" smtClean="0"/>
              <a:t> зажигалка.</a:t>
            </a:r>
          </a:p>
          <a:p>
            <a:r>
              <a:rPr lang="ru-RU" dirty="0" smtClean="0"/>
              <a:t>1.Разрезаем атласную и светоотражающую ленту на квадратики 2</a:t>
            </a:r>
            <a:r>
              <a:rPr lang="en-US" dirty="0" smtClean="0"/>
              <a:t>,5</a:t>
            </a:r>
            <a:r>
              <a:rPr lang="ru-RU" dirty="0" smtClean="0"/>
              <a:t>см</a:t>
            </a:r>
            <a:r>
              <a:rPr lang="en-US" dirty="0" smtClean="0"/>
              <a:t>*2,5</a:t>
            </a:r>
            <a:r>
              <a:rPr lang="ru-RU" dirty="0" smtClean="0"/>
              <a:t>см.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528392" cy="3429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81" y="476672"/>
            <a:ext cx="3649251" cy="34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861048"/>
            <a:ext cx="8640960" cy="273630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2.Обжигаем квадратики зажигалкой.</a:t>
            </a:r>
          </a:p>
          <a:p>
            <a:pPr marL="45720" indent="0">
              <a:buNone/>
            </a:pPr>
            <a:r>
              <a:rPr lang="ru-RU" dirty="0" smtClean="0"/>
              <a:t>3.Сшиваем 5 лепестков</a:t>
            </a:r>
            <a:r>
              <a:rPr lang="en-US" dirty="0" smtClean="0"/>
              <a:t>,</a:t>
            </a:r>
            <a:r>
              <a:rPr lang="ru-RU" dirty="0" smtClean="0"/>
              <a:t> как на фото.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032"/>
            <a:ext cx="3168352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001"/>
            <a:ext cx="2571750" cy="2675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9348"/>
            <a:ext cx="2571750" cy="26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293096"/>
            <a:ext cx="8640960" cy="230425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4.</a:t>
            </a:r>
            <a:r>
              <a:rPr lang="ru-RU" dirty="0" smtClean="0"/>
              <a:t>Подготавливаем несколько заготовок (из 5 лепестков) из атласной ленты и светоотражающей, как на фото.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5.Вырезаем небольшой кружок (диаметр цветка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3" y="476672"/>
            <a:ext cx="3346601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62" y="474503"/>
            <a:ext cx="3723878" cy="26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293096"/>
            <a:ext cx="8640960" cy="230425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6</a:t>
            </a:r>
            <a:r>
              <a:rPr lang="ru-RU" dirty="0"/>
              <a:t>. Приклеиваем булавку к кружку.</a:t>
            </a:r>
          </a:p>
          <a:p>
            <a:pPr marL="45720" indent="0">
              <a:buNone/>
            </a:pPr>
            <a:r>
              <a:rPr lang="ru-RU" dirty="0" smtClean="0"/>
              <a:t>7. С помощью клей-пистолета склеиваем слои лепестков, с обратной стороны приклеиваем кружок с булавкой.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30282"/>
            <a:ext cx="3456818" cy="287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9820"/>
            <a:ext cx="3408099" cy="287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 smtClean="0"/>
              <a:t>Фликер</a:t>
            </a:r>
            <a:r>
              <a:rPr lang="ru-RU" dirty="0" smtClean="0"/>
              <a:t> «цветок» готов!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20" y="1661327"/>
            <a:ext cx="5035284" cy="48640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70788"/>
            <a:ext cx="3132420" cy="264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122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Мастер-класс по изготовлению фликера «цветка»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изготовлению фликеров</dc:title>
  <dc:creator>User</dc:creator>
  <cp:lastModifiedBy>Педагоги физкультуры</cp:lastModifiedBy>
  <cp:revision>10</cp:revision>
  <dcterms:created xsi:type="dcterms:W3CDTF">2019-03-12T07:14:50Z</dcterms:created>
  <dcterms:modified xsi:type="dcterms:W3CDTF">2019-04-10T06:41:30Z</dcterms:modified>
</cp:coreProperties>
</file>