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304256"/>
          </a:xfrm>
        </p:spPr>
        <p:txBody>
          <a:bodyPr/>
          <a:lstStyle/>
          <a:p>
            <a:r>
              <a:rPr lang="ru-RU" dirty="0" smtClean="0"/>
              <a:t>Образ «маленького человека»  в повести Н.В. Гоголя «Шинель»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9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Из литературного энциклопедического  словаря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/>
              <a:t>«МАЛЕНЬКИЙ ЧЕЛОВЕК» - «МА́ЛЕНЬКИЙ ЧЕЛОВЕ́К» в литературе, обозначение довольно разнородных героев, объединяемых тем, что они занимают одно из низших мест в социальной иерархии и что это обстоятельство определяет их психологию и общественное поведение (приниженность, соединенная с ощущением несправедливости, уязвленной гордостью)</a:t>
            </a:r>
            <a:br>
              <a:rPr lang="ru-RU" sz="4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27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s/sVTvFmMDYbQr09aj5iltneoxJzcdqWgHL84CBZ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в группах по предложенным заданиям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40369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Определите материальное положение героя, </a:t>
            </a:r>
            <a:br>
              <a:rPr lang="ru-RU" sz="4800" dirty="0" smtClean="0"/>
            </a:br>
            <a:r>
              <a:rPr lang="ru-RU" sz="4800" dirty="0" smtClean="0"/>
              <a:t>решив задачу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2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319" y="1600200"/>
            <a:ext cx="4611153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Чем, по мнению Гоголя, всю жизнь занимался </a:t>
            </a:r>
            <a:r>
              <a:rPr lang="ru-RU" dirty="0" err="1" smtClean="0"/>
              <a:t>Башмачкин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Что вкладывает Гоголь в понятие « маленький человек»?</a:t>
            </a:r>
            <a:endParaRPr lang="ru-RU" dirty="0"/>
          </a:p>
        </p:txBody>
      </p:sp>
      <p:pic>
        <p:nvPicPr>
          <p:cNvPr id="2050" name="Picture 2" descr="https://arhlib.ru/wp-content/uploads/2019/04/isxod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196"/>
            <a:ext cx="3525751" cy="35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5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Сформулируйте понятие «маленький человек» </a:t>
            </a:r>
            <a:br>
              <a:rPr lang="ru-RU" dirty="0" smtClean="0"/>
            </a:br>
            <a:r>
              <a:rPr lang="ru-RU" dirty="0" smtClean="0"/>
              <a:t>по Н. В. Гоголю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- Составьте «шпаргалку» согласно условиям:</a:t>
            </a:r>
          </a:p>
          <a:p>
            <a:pPr marL="0" indent="0">
              <a:buNone/>
            </a:pPr>
            <a:r>
              <a:rPr lang="ru-RU" dirty="0" smtClean="0"/>
              <a:t>1. Используйте лист формата А </a:t>
            </a:r>
            <a:r>
              <a:rPr lang="ru-RU" dirty="0" smtClean="0"/>
              <a:t>3;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 шпаргалке не должно быть текста, а информация должна быть представлена отдельными словами, </a:t>
            </a:r>
            <a:r>
              <a:rPr lang="ru-RU" dirty="0"/>
              <a:t>у</a:t>
            </a:r>
            <a:r>
              <a:rPr lang="ru-RU" dirty="0" smtClean="0"/>
              <a:t>словными обозначениями, схемами, рисунками и стрелками;</a:t>
            </a:r>
          </a:p>
          <a:p>
            <a:pPr marL="0" indent="0">
              <a:buNone/>
            </a:pPr>
            <a:r>
              <a:rPr lang="ru-RU" dirty="0" smtClean="0"/>
              <a:t>3. Количество обозначений : не более 10 слов, не более 3 условных обозначений, не более 7 стрелок или линий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380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Образ «маленького человека»  в повести Н.В. Гоголя «Шинель»</vt:lpstr>
      <vt:lpstr>      Из литературного энциклопедического  словаря      </vt:lpstr>
      <vt:lpstr>Презентация PowerPoint</vt:lpstr>
      <vt:lpstr>Работа в группах по предложенным заданиям</vt:lpstr>
      <vt:lpstr>Определите материальное положение героя,  решив задачу</vt:lpstr>
      <vt:lpstr>Презентация PowerPoint</vt:lpstr>
      <vt:lpstr>Сформулируйте понятие «маленький человек»  по Н. В. Гоголю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«маленького человека»  в повести Н.В. Гоголя «Шинель»</dc:title>
  <dc:creator>25 Кабинет</dc:creator>
  <cp:lastModifiedBy>25 Кабинет</cp:lastModifiedBy>
  <cp:revision>4</cp:revision>
  <dcterms:created xsi:type="dcterms:W3CDTF">2023-01-09T06:17:29Z</dcterms:created>
  <dcterms:modified xsi:type="dcterms:W3CDTF">2023-01-10T03:18:24Z</dcterms:modified>
</cp:coreProperties>
</file>